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6ADFC-7653-4206-8BD9-63DA96430A3A}" type="datetimeFigureOut">
              <a:rPr lang="pt-BR" smtClean="0"/>
              <a:t>30/08/2011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37D0E-536D-4C0B-A4FB-C6D64386033E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Binários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Prof. Ricardo S. Casado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Conversão binário para hexadecimal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Para converter binário para hexadecimal, utiliza-se o procedimento inverso a conversão hexadecimal para binário. Agrupa-se o número binário de 4 em 4 dígitos, da direita para a esquerda na parte inteira e da esquerda para direita na parte fracionária, e o substitui pelo seu equivalente hexadecimal (tabela).</a:t>
            </a:r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Conversão binário para hexadecimal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(</a:t>
            </a:r>
            <a:r>
              <a:rPr lang="pt-BR" dirty="0"/>
              <a:t>100101100)2 = (?)16</a:t>
            </a:r>
          </a:p>
          <a:p>
            <a:pPr lvl="1"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	“Da </a:t>
            </a:r>
            <a:r>
              <a:rPr lang="pt-BR" dirty="0">
                <a:solidFill>
                  <a:srgbClr val="FF0000"/>
                </a:solidFill>
              </a:rPr>
              <a:t>direita para a </a:t>
            </a:r>
            <a:r>
              <a:rPr lang="pt-BR" dirty="0" smtClean="0">
                <a:solidFill>
                  <a:srgbClr val="FF0000"/>
                </a:solidFill>
              </a:rPr>
              <a:t>esquerda” </a:t>
            </a:r>
          </a:p>
          <a:p>
            <a:pPr lvl="1">
              <a:buNone/>
            </a:pPr>
            <a:r>
              <a:rPr lang="pt-BR" dirty="0">
                <a:solidFill>
                  <a:srgbClr val="FF0000"/>
                </a:solidFill>
              </a:rPr>
              <a:t>	</a:t>
            </a:r>
            <a:r>
              <a:rPr lang="pt-BR" dirty="0" smtClean="0"/>
              <a:t>1100 </a:t>
            </a:r>
            <a:r>
              <a:rPr lang="pt-BR" dirty="0"/>
              <a:t>= C, 0010 = 2, 0001 = 1 (pela tabela 1), logo: (100101100)2 = (12C)16</a:t>
            </a:r>
          </a:p>
          <a:p>
            <a:r>
              <a:rPr lang="pt-BR" dirty="0" smtClean="0"/>
              <a:t>(</a:t>
            </a:r>
            <a:r>
              <a:rPr lang="pt-BR" dirty="0"/>
              <a:t>100101001000,1011011)2 = (?)</a:t>
            </a:r>
            <a:r>
              <a:rPr lang="pt-BR" dirty="0" smtClean="0"/>
              <a:t>16</a:t>
            </a:r>
          </a:p>
          <a:p>
            <a:pPr lvl="1"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“Esquerda para a direita”</a:t>
            </a:r>
            <a:endParaRPr lang="pt-BR" dirty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pt-BR" dirty="0" smtClean="0"/>
              <a:t>* 1001 </a:t>
            </a:r>
            <a:r>
              <a:rPr lang="pt-BR" dirty="0"/>
              <a:t>= 9, 0100 = 4, 1000 = 8, 1011 = B, 0110 = </a:t>
            </a:r>
            <a:r>
              <a:rPr lang="pt-BR" dirty="0" smtClean="0"/>
              <a:t>6 (pela </a:t>
            </a:r>
            <a:r>
              <a:rPr lang="pt-BR" dirty="0"/>
              <a:t>tabela 1), logo: (100101001000,1011011)2 = (948,B6)16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Conversão binário para </a:t>
            </a:r>
            <a:r>
              <a:rPr lang="pt-BR" dirty="0" err="1" smtClean="0"/>
              <a:t>octal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Muito semelhante ao método binário -&gt; hexadecimal, contudo, neste caso, agrupa-se o número binário de </a:t>
            </a:r>
            <a:r>
              <a:rPr lang="pt-BR" dirty="0" smtClean="0"/>
              <a:t>3 em </a:t>
            </a:r>
            <a:r>
              <a:rPr lang="pt-BR" dirty="0"/>
              <a:t>3 dígitos, da direita para a esquerda na parte inteira e da esquerda para a direita na parte fracionária, </a:t>
            </a:r>
            <a:r>
              <a:rPr lang="pt-BR" dirty="0" smtClean="0"/>
              <a:t>e o </a:t>
            </a:r>
            <a:r>
              <a:rPr lang="pt-BR" dirty="0"/>
              <a:t>substitui por seu equivalente </a:t>
            </a:r>
            <a:r>
              <a:rPr lang="pt-BR" dirty="0" err="1"/>
              <a:t>octal</a:t>
            </a:r>
            <a:r>
              <a:rPr lang="pt-BR" dirty="0"/>
              <a:t> (</a:t>
            </a:r>
            <a:r>
              <a:rPr lang="pt-BR" dirty="0" smtClean="0"/>
              <a:t>tabela)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Conversão binário para </a:t>
            </a:r>
            <a:r>
              <a:rPr lang="pt-BR" dirty="0" err="1" smtClean="0"/>
              <a:t>octal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(</a:t>
            </a:r>
            <a:r>
              <a:rPr lang="pt-BR" dirty="0"/>
              <a:t>1010111100)2 = (?)8</a:t>
            </a:r>
          </a:p>
          <a:p>
            <a:pPr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“Da </a:t>
            </a:r>
            <a:r>
              <a:rPr lang="pt-BR" dirty="0">
                <a:solidFill>
                  <a:srgbClr val="FF0000"/>
                </a:solidFill>
              </a:rPr>
              <a:t>direita para a </a:t>
            </a:r>
            <a:r>
              <a:rPr lang="pt-BR" dirty="0" smtClean="0">
                <a:solidFill>
                  <a:srgbClr val="FF0000"/>
                </a:solidFill>
              </a:rPr>
              <a:t>esquerda” </a:t>
            </a:r>
          </a:p>
          <a:p>
            <a:pPr lvl="1">
              <a:buNone/>
            </a:pPr>
            <a:r>
              <a:rPr lang="pt-BR" dirty="0" smtClean="0"/>
              <a:t>	100 </a:t>
            </a:r>
            <a:r>
              <a:rPr lang="pt-BR" dirty="0"/>
              <a:t>= 4, 111 = 7, 010 = 2, 001 = 1 (pela tabela 1), logo: (100101100)2 = (1274)8</a:t>
            </a:r>
          </a:p>
          <a:p>
            <a:r>
              <a:rPr lang="pt-BR" dirty="0" smtClean="0"/>
              <a:t>(</a:t>
            </a:r>
            <a:r>
              <a:rPr lang="pt-BR" dirty="0"/>
              <a:t>1100101000,1011)2 = (?)</a:t>
            </a:r>
            <a:r>
              <a:rPr lang="pt-BR" dirty="0" smtClean="0"/>
              <a:t>8</a:t>
            </a:r>
          </a:p>
          <a:p>
            <a:pPr algn="ctr">
              <a:buNone/>
            </a:pPr>
            <a:r>
              <a:rPr lang="pt-BR" dirty="0" smtClean="0">
                <a:solidFill>
                  <a:srgbClr val="FF0000"/>
                </a:solidFill>
              </a:rPr>
              <a:t>“Esquerda para a direita”</a:t>
            </a:r>
            <a:endParaRPr lang="pt-BR" dirty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pt-BR" dirty="0" smtClean="0"/>
              <a:t>	001 </a:t>
            </a:r>
            <a:r>
              <a:rPr lang="pt-BR" dirty="0"/>
              <a:t>= 1, 100 = 4, 101 = 5, 000 = 0, 101 = 5, 100 = 4 (pela tabela 1), logo: (1100101000,1011)2 = (1450,54)8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Hexadecimal para </a:t>
            </a:r>
            <a:r>
              <a:rPr lang="pt-BR" dirty="0" err="1" smtClean="0"/>
              <a:t>Octal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/>
              <a:t>Neste caso é necessário um passo intermediário: primeiro transforma-se o número hexadecimal em binário </a:t>
            </a:r>
            <a:r>
              <a:rPr lang="pt-BR" dirty="0" smtClean="0"/>
              <a:t>e então </a:t>
            </a:r>
            <a:r>
              <a:rPr lang="pt-BR" dirty="0"/>
              <a:t>este é convertido em </a:t>
            </a:r>
            <a:r>
              <a:rPr lang="pt-BR" dirty="0" err="1"/>
              <a:t>octal</a:t>
            </a:r>
            <a:r>
              <a:rPr lang="pt-BR" dirty="0"/>
              <a:t>. Obtemos assim a seguinte equivalência para esta conversão</a:t>
            </a:r>
            <a:r>
              <a:rPr lang="pt-BR" dirty="0" smtClean="0"/>
              <a:t>:</a:t>
            </a:r>
          </a:p>
          <a:p>
            <a:r>
              <a:rPr lang="pt-BR" b="1" dirty="0" smtClean="0"/>
              <a:t>Exemplo:</a:t>
            </a:r>
          </a:p>
          <a:p>
            <a:r>
              <a:rPr lang="pt-BR" dirty="0" smtClean="0"/>
              <a:t>Hexadecimal </a:t>
            </a:r>
            <a:r>
              <a:rPr lang="pt-BR" dirty="0"/>
              <a:t>-&gt; Binário -&gt; </a:t>
            </a:r>
            <a:r>
              <a:rPr lang="pt-BR" dirty="0" err="1" smtClean="0"/>
              <a:t>Octal</a:t>
            </a:r>
            <a:endParaRPr lang="pt-BR" dirty="0" smtClean="0"/>
          </a:p>
          <a:p>
            <a:r>
              <a:rPr lang="pt-BR" dirty="0"/>
              <a:t>(1F4)16 = (?)8</a:t>
            </a:r>
          </a:p>
          <a:p>
            <a:r>
              <a:rPr lang="pt-BR" dirty="0"/>
              <a:t>1 = 0001, F = 1111, 4 = 0100 (pela tabela 1), logo: (1F4)16 = (111110100)2</a:t>
            </a:r>
          </a:p>
          <a:p>
            <a:r>
              <a:rPr lang="pt-BR" dirty="0"/>
              <a:t>Da direita para a esquerda: 100 = 4, 110 = 6, 111 = 7 (pela tabela 1), logo: (111110100)2 = (764)8</a:t>
            </a:r>
          </a:p>
          <a:p>
            <a:r>
              <a:rPr lang="pt-BR" dirty="0"/>
              <a:t>Assim: (1F4)16 = (764)8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Octal</a:t>
            </a:r>
            <a:r>
              <a:rPr lang="pt-BR" dirty="0" smtClean="0"/>
              <a:t> para Hexadecimal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/>
              <a:t>O mesmo acontece neste caso. Assim temos</a:t>
            </a:r>
            <a:r>
              <a:rPr lang="pt-BR" dirty="0" smtClean="0"/>
              <a:t>:</a:t>
            </a:r>
          </a:p>
          <a:p>
            <a:r>
              <a:rPr lang="pt-BR" dirty="0" err="1"/>
              <a:t>Octal</a:t>
            </a:r>
            <a:r>
              <a:rPr lang="pt-BR" dirty="0"/>
              <a:t> -&gt; Binário -&gt; </a:t>
            </a:r>
            <a:r>
              <a:rPr lang="pt-BR" dirty="0" smtClean="0"/>
              <a:t>Hexadecimal</a:t>
            </a:r>
          </a:p>
          <a:p>
            <a:r>
              <a:rPr lang="pt-BR" b="1" dirty="0"/>
              <a:t>Exemplo:</a:t>
            </a:r>
          </a:p>
          <a:p>
            <a:r>
              <a:rPr lang="pt-BR" dirty="0"/>
              <a:t>(144)8 = (?)16</a:t>
            </a:r>
          </a:p>
          <a:p>
            <a:r>
              <a:rPr lang="pt-BR" dirty="0"/>
              <a:t>1 = 001, 4 = 100, 4 = 100 (pela tabela 1), logo: (144)8 = (1100100)2</a:t>
            </a:r>
          </a:p>
          <a:p>
            <a:r>
              <a:rPr lang="pt-BR" dirty="0"/>
              <a:t>Da direita para a esquerda: 0100 = 4, 0110 = 6 (pela tabela 1), logo: (1100100)2 = (64)16</a:t>
            </a:r>
          </a:p>
          <a:p>
            <a:r>
              <a:rPr lang="pt-BR" dirty="0"/>
              <a:t>Assim: (144)8 = (64)16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Multiplicação com Binários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multiplicação com binários é similar a realizada normalmente. A única diferença esta na hora de somar os termos resultantes da operação.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284984"/>
            <a:ext cx="2570212" cy="336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Frações decimais em binários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Multiplica-se a parte fracionária sucessivamente, até que ela seja igual a zero ou cheguemos na precisão desejada.</a:t>
            </a:r>
          </a:p>
          <a:p>
            <a:r>
              <a:rPr lang="pt-BR" dirty="0" smtClean="0"/>
              <a:t>0.5625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Anotando a </a:t>
            </a:r>
            <a:r>
              <a:rPr lang="pt-BR" dirty="0" err="1" smtClean="0"/>
              <a:t>sequência</a:t>
            </a:r>
            <a:r>
              <a:rPr lang="pt-BR" dirty="0" smtClean="0"/>
              <a:t> de “</a:t>
            </a:r>
            <a:r>
              <a:rPr lang="pt-BR" dirty="0" err="1" smtClean="0"/>
              <a:t>vai-um</a:t>
            </a:r>
            <a:r>
              <a:rPr lang="pt-BR" dirty="0" smtClean="0"/>
              <a:t>” de cima para baixo temos: 1001 =&gt; 0.1001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17032"/>
            <a:ext cx="817134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Frações decimais em binários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 entanto, é mais comum nunca zerarmos a fração seguinte da multiplicação. Neste caso, devemos parar as multiplicações quando atingirmos a precisão desejada.</a:t>
            </a:r>
          </a:p>
          <a:p>
            <a:r>
              <a:rPr lang="pt-BR" dirty="0" smtClean="0"/>
              <a:t>67.575</a:t>
            </a:r>
          </a:p>
          <a:p>
            <a:r>
              <a:rPr lang="pt-BR" dirty="0" smtClean="0"/>
              <a:t>Parte inteira = 67 = 1000011</a:t>
            </a:r>
          </a:p>
          <a:p>
            <a:r>
              <a:rPr lang="pt-BR" dirty="0" smtClean="0"/>
              <a:t>Parte fracionária = 0.575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Frações decimais em binários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Ou seja, entramos em um ciclo sem fim. Escolhemos uma precisão e finalizamos o processo quando ela for atingida, então temos:</a:t>
            </a:r>
          </a:p>
          <a:p>
            <a:r>
              <a:rPr lang="pt-BR" dirty="0" smtClean="0"/>
              <a:t>1000011,10010011</a:t>
            </a:r>
          </a:p>
          <a:p>
            <a:endParaRPr lang="pt-BR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19620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Divisão com Binários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uma operação similar a realizada com os números decimais.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96953"/>
            <a:ext cx="2711081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Tabela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1869" y="1196752"/>
            <a:ext cx="3994347" cy="545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Conversão Hexadecimal para Binário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Para converter um número hexadecimal em binário, substitui-se cada dígito hexadecimal por sua representação binária com QUATRO dígitos.</a:t>
            </a:r>
          </a:p>
          <a:p>
            <a:r>
              <a:rPr lang="pt-BR" dirty="0" smtClean="0"/>
              <a:t>Exemplo:</a:t>
            </a:r>
          </a:p>
          <a:p>
            <a:r>
              <a:rPr lang="pt-BR" dirty="0" smtClean="0"/>
              <a:t>(2BC)</a:t>
            </a:r>
            <a:r>
              <a:rPr lang="pt-BR" sz="1200" dirty="0" smtClean="0"/>
              <a:t>16</a:t>
            </a:r>
            <a:r>
              <a:rPr lang="pt-BR" dirty="0" smtClean="0"/>
              <a:t> = (?)</a:t>
            </a:r>
          </a:p>
          <a:p>
            <a:pPr lvl="1">
              <a:buNone/>
            </a:pPr>
            <a:r>
              <a:rPr lang="pt-BR" dirty="0" smtClean="0"/>
              <a:t>2 = 0010, B = 1011, C = 1100 (pela tabela) = 001010111100</a:t>
            </a:r>
          </a:p>
          <a:p>
            <a:pPr lvl="1">
              <a:buNone/>
            </a:pPr>
            <a:r>
              <a:rPr lang="pt-BR" dirty="0" smtClean="0"/>
              <a:t>Logo: (2BC)</a:t>
            </a:r>
            <a:r>
              <a:rPr lang="pt-BR" sz="1200" dirty="0" smtClean="0"/>
              <a:t>16</a:t>
            </a:r>
            <a:r>
              <a:rPr lang="pt-BR" dirty="0" smtClean="0"/>
              <a:t> = (1010111100)</a:t>
            </a:r>
            <a:r>
              <a:rPr lang="pt-BR" sz="1200" dirty="0" smtClean="0"/>
              <a:t>2</a:t>
            </a:r>
            <a:endParaRPr lang="pt-BR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Conversão </a:t>
            </a:r>
            <a:r>
              <a:rPr lang="pt-BR" dirty="0" err="1" smtClean="0"/>
              <a:t>Octal</a:t>
            </a:r>
            <a:r>
              <a:rPr lang="pt-BR" dirty="0" smtClean="0"/>
              <a:t> para Binário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semelhante a forma de conversão hexadecimal. Porém agora substitui-se cada dígito </a:t>
            </a:r>
            <a:r>
              <a:rPr lang="pt-BR" dirty="0" err="1" smtClean="0"/>
              <a:t>octal</a:t>
            </a:r>
            <a:r>
              <a:rPr lang="pt-BR" dirty="0" smtClean="0"/>
              <a:t> por sua representação binária com 3 dígitos.</a:t>
            </a:r>
          </a:p>
          <a:p>
            <a:r>
              <a:rPr lang="pt-BR" dirty="0" smtClean="0"/>
              <a:t>Exemplo: (1274)</a:t>
            </a:r>
            <a:r>
              <a:rPr lang="pt-BR" sz="1200" dirty="0" smtClean="0"/>
              <a:t>8</a:t>
            </a:r>
            <a:r>
              <a:rPr lang="pt-BR" dirty="0" smtClean="0"/>
              <a:t> = (?)</a:t>
            </a:r>
            <a:r>
              <a:rPr lang="pt-BR" sz="1200" dirty="0" smtClean="0"/>
              <a:t>2</a:t>
            </a:r>
          </a:p>
          <a:p>
            <a:pPr lvl="1">
              <a:buNone/>
            </a:pPr>
            <a:r>
              <a:rPr lang="pt-BR" dirty="0" smtClean="0"/>
              <a:t>1 = 001, 2 = 010, 7 = 111, 4 = 100 (tabela)</a:t>
            </a:r>
          </a:p>
          <a:p>
            <a:pPr lvl="1">
              <a:buNone/>
            </a:pPr>
            <a:r>
              <a:rPr lang="pt-BR" dirty="0" smtClean="0"/>
              <a:t>Logo: (1274)</a:t>
            </a:r>
            <a:r>
              <a:rPr lang="pt-BR" sz="1200" dirty="0" smtClean="0"/>
              <a:t>8</a:t>
            </a:r>
            <a:r>
              <a:rPr lang="pt-BR" dirty="0" smtClean="0"/>
              <a:t> = (001010111100)</a:t>
            </a:r>
            <a:r>
              <a:rPr lang="pt-BR" sz="1200" dirty="0" smtClean="0"/>
              <a:t>2</a:t>
            </a:r>
            <a:r>
              <a:rPr lang="pt-BR" dirty="0" smtClean="0"/>
              <a:t> = (1010111100)</a:t>
            </a:r>
            <a:r>
              <a:rPr lang="pt-BR" sz="1200" dirty="0" smtClean="0"/>
              <a:t>2</a:t>
            </a:r>
            <a:endParaRPr lang="pt-BR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598</Words>
  <Application>Microsoft Office PowerPoint</Application>
  <PresentationFormat>Apresentação na tela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Tema do Office</vt:lpstr>
      <vt:lpstr>Binários</vt:lpstr>
      <vt:lpstr>Multiplicação com Binários</vt:lpstr>
      <vt:lpstr>Frações decimais em binários</vt:lpstr>
      <vt:lpstr>Frações decimais em binários</vt:lpstr>
      <vt:lpstr>Frações decimais em binários</vt:lpstr>
      <vt:lpstr>Divisão com Binários</vt:lpstr>
      <vt:lpstr>Tabela</vt:lpstr>
      <vt:lpstr>Conversão Hexadecimal para Binário</vt:lpstr>
      <vt:lpstr>Conversão Octal para Binário</vt:lpstr>
      <vt:lpstr>Conversão binário para hexadecimal</vt:lpstr>
      <vt:lpstr>Conversão binário para hexadecimal</vt:lpstr>
      <vt:lpstr>Conversão binário para octal</vt:lpstr>
      <vt:lpstr>Conversão binário para octal</vt:lpstr>
      <vt:lpstr>Hexadecimal para Octal</vt:lpstr>
      <vt:lpstr>Octal para Hexadecimal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Binários</dc:title>
  <dc:creator>Lelo</dc:creator>
  <cp:lastModifiedBy>Lelo</cp:lastModifiedBy>
  <cp:revision>10</cp:revision>
  <dcterms:created xsi:type="dcterms:W3CDTF">2011-08-30T03:09:47Z</dcterms:created>
  <dcterms:modified xsi:type="dcterms:W3CDTF">2011-08-30T04:41:39Z</dcterms:modified>
</cp:coreProperties>
</file>